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E533"/>
    <a:srgbClr val="004B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6A17E54-430B-6A08-C918-A9783404A5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BD3DC19-DAC2-B3A0-4E5B-4097AA53D5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8EE58-B680-4F66-B8D4-D90F5DAD3037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92C3E7-E580-FBDF-9ACB-805A5E7BC2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3F2320C-8507-45FD-EDB0-3A82A694DD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98AAF-5613-49DC-9706-49FB7688505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691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3E0F9-9CE8-4835-BF89-A6168AAE2E9B}" type="datetimeFigureOut">
              <a:rPr lang="de-DE" smtClean="0"/>
              <a:t>01.07.2024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4A03A-6917-4793-976B-15C51A63EE2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66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4A03A-6917-4793-976B-15C51A63EE2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1555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A2623967-E7F5-E932-FA1F-9BE99D7B6B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75" y="172263"/>
            <a:ext cx="4387854" cy="111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1DD9DCD-301C-8B45-B4FC-ADD9F46E94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1371600"/>
            <a:ext cx="10515600" cy="1389888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>
              <a:defRPr lang="de-DE" sz="4000" b="1" kern="1200" dirty="0">
                <a:solidFill>
                  <a:srgbClr val="004B5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de-DE"/>
              <a:t>Titel zirkuläre Geschäftsidee - bearbeiten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B3D4ABE-F1FA-85AF-66B3-44658F5F2C52}"/>
              </a:ext>
            </a:extLst>
          </p:cNvPr>
          <p:cNvSpPr txBox="1"/>
          <p:nvPr userDrawn="1"/>
        </p:nvSpPr>
        <p:spPr>
          <a:xfrm>
            <a:off x="5368084" y="6624698"/>
            <a:ext cx="145584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800"/>
              <a:t>1. Seite – bitte hier verbinden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B5050F48-7FBF-BBF1-E759-71B456FB80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73900" y="2967038"/>
            <a:ext cx="4279900" cy="3281362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DF93C9B2-3833-D9F8-9311-30228D184164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38200" y="2967038"/>
            <a:ext cx="5986463" cy="32813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Beschreibung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6" name="Grafik 5" descr="Ein Bild, das Schrift, Grafiken, Text, Logo enthält.&#10;&#10;Automatisch generierte Beschreibung">
            <a:extLst>
              <a:ext uri="{FF2B5EF4-FFF2-40B4-BE49-F238E27FC236}">
                <a16:creationId xmlns:a16="http://schemas.microsoft.com/office/drawing/2014/main" id="{DAF3BA78-DED4-8BBF-65CA-28048425DF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731" y="172263"/>
            <a:ext cx="1595194" cy="11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3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6B709-8AAB-4BB2-6BB7-D3137FFA79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0104" y="1100188"/>
            <a:ext cx="8257200" cy="713232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>
              <a:defRPr lang="de-DE" sz="2800" b="1" kern="1200" dirty="0">
                <a:solidFill>
                  <a:srgbClr val="004B5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de-DE"/>
              <a:t>Titel zirkuläre Geschäftsidee –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9AFD16-2C4C-DD24-4848-E3390EDE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309360" y="6246559"/>
            <a:ext cx="1618488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6190070-AA44-4D3D-D64E-89EF3C6C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0104" y="6238892"/>
            <a:ext cx="7107744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Effizienz Forum Wirtschaft - CE Marktplatz 2024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61A708F3-CC4E-BD48-408F-8F2C72153A39}"/>
              </a:ext>
            </a:extLst>
          </p:cNvPr>
          <p:cNvSpPr txBox="1">
            <a:spLocks/>
          </p:cNvSpPr>
          <p:nvPr userDrawn="1"/>
        </p:nvSpPr>
        <p:spPr>
          <a:xfrm>
            <a:off x="820104" y="411480"/>
            <a:ext cx="2880000" cy="72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400" b="1" kern="1200" dirty="0">
                <a:solidFill>
                  <a:srgbClr val="004B5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de-DE" sz="2800"/>
              <a:t>Partnersuche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F2F7EBE3-E756-9E71-1C5E-601ED5D27D16}"/>
              </a:ext>
            </a:extLst>
          </p:cNvPr>
          <p:cNvSpPr txBox="1">
            <a:spLocks/>
          </p:cNvSpPr>
          <p:nvPr userDrawn="1"/>
        </p:nvSpPr>
        <p:spPr>
          <a:xfrm>
            <a:off x="8162365" y="1893300"/>
            <a:ext cx="21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400" b="1" kern="1200" dirty="0">
                <a:solidFill>
                  <a:srgbClr val="004B59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r>
              <a:rPr lang="de-DE" sz="2800"/>
              <a:t>Kontakt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A920F66-6D8F-B03A-49AA-DF448DC6FE8B}"/>
              </a:ext>
            </a:extLst>
          </p:cNvPr>
          <p:cNvSpPr txBox="1"/>
          <p:nvPr userDrawn="1"/>
        </p:nvSpPr>
        <p:spPr>
          <a:xfrm>
            <a:off x="5573260" y="4259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/>
              <a:t>2. Seite - bitte hier verbinden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C2564BCB-EE7B-63FF-CDC1-D8870B6B571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0738" y="2052638"/>
            <a:ext cx="7107109" cy="39639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Beschreibung, welche Partner ggf. wofür gesucht werden - bearbeiten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93781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679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34D80-4482-E3B0-3E43-44583B353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85740"/>
            <a:ext cx="10515600" cy="137574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E76007-9847-93B2-3C5C-2A9EEEDEB3F9}"/>
              </a:ext>
            </a:extLst>
          </p:cNvPr>
          <p:cNvSpPr txBox="1">
            <a:spLocks/>
          </p:cNvSpPr>
          <p:nvPr/>
        </p:nvSpPr>
        <p:spPr>
          <a:xfrm>
            <a:off x="838200" y="2997967"/>
            <a:ext cx="6392159" cy="3381285"/>
          </a:xfrm>
          <a:prstGeom prst="rect">
            <a:avLst/>
          </a:prstGeom>
          <a:ln>
            <a:solidFill>
              <a:srgbClr val="004B51"/>
            </a:solidFill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Beschreibung zirkuläre Geschäftsidee/ Produkt:</a:t>
            </a:r>
          </a:p>
          <a:p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A7A23009-EE0C-19BE-932F-F4ED7E8D0BA7}"/>
              </a:ext>
            </a:extLst>
          </p:cNvPr>
          <p:cNvSpPr txBox="1">
            <a:spLocks/>
          </p:cNvSpPr>
          <p:nvPr/>
        </p:nvSpPr>
        <p:spPr>
          <a:xfrm>
            <a:off x="7550026" y="2997966"/>
            <a:ext cx="3803774" cy="3381286"/>
          </a:xfrm>
          <a:prstGeom prst="rect">
            <a:avLst/>
          </a:prstGeom>
          <a:ln>
            <a:solidFill>
              <a:srgbClr val="004B51"/>
            </a:solidFill>
          </a:ln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Hier Bild einfügen</a:t>
            </a:r>
          </a:p>
        </p:txBody>
      </p:sp>
      <p:sp>
        <p:nvSpPr>
          <p:cNvPr id="14" name="Inhaltsplatzhalter 2" descr="Firmenlogo">
            <a:extLst>
              <a:ext uri="{FF2B5EF4-FFF2-40B4-BE49-F238E27FC236}">
                <a16:creationId xmlns:a16="http://schemas.microsoft.com/office/drawing/2014/main" id="{6DBE3BF6-B628-EF9C-79CA-8AF146F8CD74}"/>
              </a:ext>
            </a:extLst>
          </p:cNvPr>
          <p:cNvSpPr txBox="1">
            <a:spLocks/>
          </p:cNvSpPr>
          <p:nvPr/>
        </p:nvSpPr>
        <p:spPr>
          <a:xfrm>
            <a:off x="4641971" y="233409"/>
            <a:ext cx="2908055" cy="93074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>
                <a:solidFill>
                  <a:schemeClr val="tx1">
                    <a:lumMod val="50000"/>
                    <a:lumOff val="50000"/>
                  </a:schemeClr>
                </a:solidFill>
              </a:rPr>
              <a:t>Ihr Logo</a:t>
            </a:r>
          </a:p>
        </p:txBody>
      </p:sp>
    </p:spTree>
    <p:extLst>
      <p:ext uri="{BB962C8B-B14F-4D97-AF65-F5344CB8AC3E}">
        <p14:creationId xmlns:p14="http://schemas.microsoft.com/office/powerpoint/2010/main" val="27392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B5A6-480F-94B2-7E96-69B1376C7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104" y="1166642"/>
            <a:ext cx="8257200" cy="71323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B35026-A2C1-FF41-0F41-C5E502691FF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0104" y="2133581"/>
            <a:ext cx="7107744" cy="38303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sz="2400" dirty="0"/>
              <a:t>Beschreibung welche Partner wofür gesucht werden:</a:t>
            </a:r>
          </a:p>
          <a:p>
            <a:pPr marL="0" indent="0">
              <a:buNone/>
            </a:pPr>
            <a:endParaRPr lang="de-DE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9B728F3-1141-43B3-8FC3-D9313F94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0104" y="6238892"/>
            <a:ext cx="7107744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Effizienz Forum Wirtschaft - CE Marktplatz 2024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E9050A3-D587-EF2E-7D27-BF0B750F9EA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144759" y="2564091"/>
            <a:ext cx="3812545" cy="2410817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de-DE" sz="1800" dirty="0"/>
              <a:t>Unternehmen, Ort</a:t>
            </a:r>
          </a:p>
          <a:p>
            <a:pPr marL="0" indent="0">
              <a:buNone/>
            </a:pPr>
            <a:r>
              <a:rPr lang="de-DE" sz="1800" dirty="0"/>
              <a:t>Ansprechpartner</a:t>
            </a:r>
          </a:p>
          <a:p>
            <a:pPr marL="0" indent="0">
              <a:buNone/>
            </a:pPr>
            <a:r>
              <a:rPr lang="de-DE" sz="1800" dirty="0" err="1"/>
              <a:t>E-mail</a:t>
            </a:r>
            <a:endParaRPr lang="de-DE" sz="1800" dirty="0"/>
          </a:p>
          <a:p>
            <a:pPr marL="0" indent="0">
              <a:buNone/>
            </a:pPr>
            <a:r>
              <a:rPr lang="de-DE" sz="1800" dirty="0"/>
              <a:t>Mobilnummer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59A9291-3445-0E05-F812-4A8F2DB864C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0517304" y="5164017"/>
            <a:ext cx="1440000" cy="1440000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sz="1600"/>
              <a:t>Frei lassen für QR-Code mit Ihren Kontaktdaten</a:t>
            </a:r>
          </a:p>
        </p:txBody>
      </p:sp>
    </p:spTree>
    <p:extLst>
      <p:ext uri="{BB962C8B-B14F-4D97-AF65-F5344CB8AC3E}">
        <p14:creationId xmlns:p14="http://schemas.microsoft.com/office/powerpoint/2010/main" val="1737916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5fe6ce8-42e5-407e-9312-d5887a1265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4C6736480C144695CD74FA9DFD00C9" ma:contentTypeVersion="18" ma:contentTypeDescription="Ein neues Dokument erstellen." ma:contentTypeScope="" ma:versionID="3f2ab3a23ba85d0de24f01a5f82a8c89">
  <xsd:schema xmlns:xsd="http://www.w3.org/2001/XMLSchema" xmlns:xs="http://www.w3.org/2001/XMLSchema" xmlns:p="http://schemas.microsoft.com/office/2006/metadata/properties" xmlns:ns3="b5fe6ce8-42e5-407e-9312-d5887a1265ac" xmlns:ns4="5035c03e-1d34-4a9f-b4f3-269cec2a6007" targetNamespace="http://schemas.microsoft.com/office/2006/metadata/properties" ma:root="true" ma:fieldsID="5d5fb354135c116273577e49d36391df" ns3:_="" ns4:_="">
    <xsd:import namespace="b5fe6ce8-42e5-407e-9312-d5887a1265ac"/>
    <xsd:import namespace="5035c03e-1d34-4a9f-b4f3-269cec2a60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e6ce8-42e5-407e-9312-d5887a1265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c03e-1d34-4a9f-b4f3-269cec2a60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DD039D-F005-4E08-B263-2C5B858F6DBD}">
  <ds:schemaRefs>
    <ds:schemaRef ds:uri="http://purl.org/dc/terms/"/>
    <ds:schemaRef ds:uri="http://schemas.microsoft.com/office/2006/documentManagement/types"/>
    <ds:schemaRef ds:uri="b5fe6ce8-42e5-407e-9312-d5887a1265ac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035c03e-1d34-4a9f-b4f3-269cec2a600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ED64CD-BC45-4D29-9FE4-654E37DB11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65579F-7BDD-4679-8B8B-078BB53A23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fe6ce8-42e5-407e-9312-d5887a1265ac"/>
    <ds:schemaRef ds:uri="5035c03e-1d34-4a9f-b4f3-269cec2a60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Breitbild</PresentationFormat>
  <Paragraphs>11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Aptos</vt:lpstr>
      <vt:lpstr>Arial</vt:lpstr>
      <vt:lpstr>Office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Birgitt Helms - EFA</dc:creator>
  <cp:lastModifiedBy>Ingo Menssen - EFA</cp:lastModifiedBy>
  <cp:revision>2</cp:revision>
  <dcterms:created xsi:type="dcterms:W3CDTF">2024-06-18T11:52:48Z</dcterms:created>
  <dcterms:modified xsi:type="dcterms:W3CDTF">2024-07-01T14:30:00Z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0x010100F04C6736480C144695CD74FA9DFD00C9</vt:lpwstr>
  </property>
  <property fmtid="{D5CDD505-2E9C-101B-9397-08002B2CF9AE}" pid="3" name="MediaServiceImageTags">
    <vt:lpwstr/>
  </property>
</Properties>
</file>